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306" r:id="rId3"/>
    <p:sldId id="301" r:id="rId4"/>
    <p:sldId id="307" r:id="rId5"/>
    <p:sldId id="308" r:id="rId6"/>
    <p:sldId id="309" r:id="rId7"/>
    <p:sldId id="319" r:id="rId8"/>
    <p:sldId id="320" r:id="rId9"/>
    <p:sldId id="315" r:id="rId10"/>
    <p:sldId id="316" r:id="rId11"/>
    <p:sldId id="317" r:id="rId12"/>
    <p:sldId id="318" r:id="rId13"/>
    <p:sldId id="311" r:id="rId14"/>
    <p:sldId id="312" r:id="rId15"/>
  </p:sldIdLst>
  <p:sldSz cx="1333500" cy="266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>
        <p:scale>
          <a:sx n="160" d="100"/>
          <a:sy n="160" d="100"/>
        </p:scale>
        <p:origin x="4614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3" y="436475"/>
            <a:ext cx="1133475" cy="928511"/>
          </a:xfrm>
        </p:spPr>
        <p:txBody>
          <a:bodyPr anchor="b"/>
          <a:lstStyle>
            <a:lvl1pPr algn="ctr">
              <a:defRPr sz="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8" y="1400793"/>
            <a:ext cx="1000125" cy="643907"/>
          </a:xfrm>
        </p:spPr>
        <p:txBody>
          <a:bodyPr/>
          <a:lstStyle>
            <a:lvl1pPr marL="0" indent="0" algn="ctr">
              <a:buNone/>
              <a:defRPr sz="350"/>
            </a:lvl1pPr>
            <a:lvl2pPr marL="66660" indent="0" algn="ctr">
              <a:buNone/>
              <a:defRPr sz="292"/>
            </a:lvl2pPr>
            <a:lvl3pPr marL="133320" indent="0" algn="ctr">
              <a:buNone/>
              <a:defRPr sz="262"/>
            </a:lvl3pPr>
            <a:lvl4pPr marL="199979" indent="0" algn="ctr">
              <a:buNone/>
              <a:defRPr sz="233"/>
            </a:lvl4pPr>
            <a:lvl5pPr marL="266639" indent="0" algn="ctr">
              <a:buNone/>
              <a:defRPr sz="233"/>
            </a:lvl5pPr>
            <a:lvl6pPr marL="333299" indent="0" algn="ctr">
              <a:buNone/>
              <a:defRPr sz="233"/>
            </a:lvl6pPr>
            <a:lvl7pPr marL="399959" indent="0" algn="ctr">
              <a:buNone/>
              <a:defRPr sz="233"/>
            </a:lvl7pPr>
            <a:lvl8pPr marL="466618" indent="0" algn="ctr">
              <a:buNone/>
              <a:defRPr sz="233"/>
            </a:lvl8pPr>
            <a:lvl9pPr marL="533278" indent="0" algn="ctr">
              <a:buNone/>
              <a:defRPr sz="2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9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7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286" y="141993"/>
            <a:ext cx="287536" cy="22601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678" y="141993"/>
            <a:ext cx="845939" cy="22601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5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9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4" y="664899"/>
            <a:ext cx="1150144" cy="1109398"/>
          </a:xfrm>
        </p:spPr>
        <p:txBody>
          <a:bodyPr anchor="b"/>
          <a:lstStyle>
            <a:lvl1pPr>
              <a:defRPr sz="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84" y="1784792"/>
            <a:ext cx="1150144" cy="583406"/>
          </a:xfrm>
        </p:spPr>
        <p:txBody>
          <a:bodyPr/>
          <a:lstStyle>
            <a:lvl1pPr marL="0" indent="0">
              <a:buNone/>
              <a:defRPr sz="350">
                <a:solidFill>
                  <a:schemeClr val="tx1"/>
                </a:solidFill>
              </a:defRPr>
            </a:lvl1pPr>
            <a:lvl2pPr marL="66660" indent="0">
              <a:buNone/>
              <a:defRPr sz="292">
                <a:solidFill>
                  <a:schemeClr val="tx1">
                    <a:tint val="75000"/>
                  </a:schemeClr>
                </a:solidFill>
              </a:defRPr>
            </a:lvl2pPr>
            <a:lvl3pPr marL="133320" indent="0">
              <a:buNone/>
              <a:defRPr sz="262">
                <a:solidFill>
                  <a:schemeClr val="tx1">
                    <a:tint val="75000"/>
                  </a:schemeClr>
                </a:solidFill>
              </a:defRPr>
            </a:lvl3pPr>
            <a:lvl4pPr marL="199979" indent="0">
              <a:buNone/>
              <a:defRPr sz="233">
                <a:solidFill>
                  <a:schemeClr val="tx1">
                    <a:tint val="75000"/>
                  </a:schemeClr>
                </a:solidFill>
              </a:defRPr>
            </a:lvl4pPr>
            <a:lvl5pPr marL="266639" indent="0">
              <a:buNone/>
              <a:defRPr sz="233">
                <a:solidFill>
                  <a:schemeClr val="tx1">
                    <a:tint val="75000"/>
                  </a:schemeClr>
                </a:solidFill>
              </a:defRPr>
            </a:lvl5pPr>
            <a:lvl6pPr marL="333299" indent="0">
              <a:buNone/>
              <a:defRPr sz="233">
                <a:solidFill>
                  <a:schemeClr val="tx1">
                    <a:tint val="75000"/>
                  </a:schemeClr>
                </a:solidFill>
              </a:defRPr>
            </a:lvl6pPr>
            <a:lvl7pPr marL="399959" indent="0">
              <a:buNone/>
              <a:defRPr sz="233">
                <a:solidFill>
                  <a:schemeClr val="tx1">
                    <a:tint val="75000"/>
                  </a:schemeClr>
                </a:solidFill>
              </a:defRPr>
            </a:lvl7pPr>
            <a:lvl8pPr marL="466618" indent="0">
              <a:buNone/>
              <a:defRPr sz="233">
                <a:solidFill>
                  <a:schemeClr val="tx1">
                    <a:tint val="75000"/>
                  </a:schemeClr>
                </a:solidFill>
              </a:defRPr>
            </a:lvl8pPr>
            <a:lvl9pPr marL="533278" indent="0">
              <a:buNone/>
              <a:defRPr sz="2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78" y="709965"/>
            <a:ext cx="566738" cy="1692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084" y="709965"/>
            <a:ext cx="566738" cy="1692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8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2" y="141994"/>
            <a:ext cx="1150144" cy="5154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52" y="653786"/>
            <a:ext cx="564133" cy="320410"/>
          </a:xfrm>
        </p:spPr>
        <p:txBody>
          <a:bodyPr anchor="b"/>
          <a:lstStyle>
            <a:lvl1pPr marL="0" indent="0">
              <a:buNone/>
              <a:defRPr sz="350" b="1"/>
            </a:lvl1pPr>
            <a:lvl2pPr marL="66660" indent="0">
              <a:buNone/>
              <a:defRPr sz="292" b="1"/>
            </a:lvl2pPr>
            <a:lvl3pPr marL="133320" indent="0">
              <a:buNone/>
              <a:defRPr sz="262" b="1"/>
            </a:lvl3pPr>
            <a:lvl4pPr marL="199979" indent="0">
              <a:buNone/>
              <a:defRPr sz="233" b="1"/>
            </a:lvl4pPr>
            <a:lvl5pPr marL="266639" indent="0">
              <a:buNone/>
              <a:defRPr sz="233" b="1"/>
            </a:lvl5pPr>
            <a:lvl6pPr marL="333299" indent="0">
              <a:buNone/>
              <a:defRPr sz="233" b="1"/>
            </a:lvl6pPr>
            <a:lvl7pPr marL="399959" indent="0">
              <a:buNone/>
              <a:defRPr sz="233" b="1"/>
            </a:lvl7pPr>
            <a:lvl8pPr marL="466618" indent="0">
              <a:buNone/>
              <a:defRPr sz="233" b="1"/>
            </a:lvl8pPr>
            <a:lvl9pPr marL="533278" indent="0">
              <a:buNone/>
              <a:defRPr sz="2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52" y="974196"/>
            <a:ext cx="564133" cy="14328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5085" y="653786"/>
            <a:ext cx="566911" cy="320410"/>
          </a:xfrm>
        </p:spPr>
        <p:txBody>
          <a:bodyPr anchor="b"/>
          <a:lstStyle>
            <a:lvl1pPr marL="0" indent="0">
              <a:buNone/>
              <a:defRPr sz="350" b="1"/>
            </a:lvl1pPr>
            <a:lvl2pPr marL="66660" indent="0">
              <a:buNone/>
              <a:defRPr sz="292" b="1"/>
            </a:lvl2pPr>
            <a:lvl3pPr marL="133320" indent="0">
              <a:buNone/>
              <a:defRPr sz="262" b="1"/>
            </a:lvl3pPr>
            <a:lvl4pPr marL="199979" indent="0">
              <a:buNone/>
              <a:defRPr sz="233" b="1"/>
            </a:lvl4pPr>
            <a:lvl5pPr marL="266639" indent="0">
              <a:buNone/>
              <a:defRPr sz="233" b="1"/>
            </a:lvl5pPr>
            <a:lvl6pPr marL="333299" indent="0">
              <a:buNone/>
              <a:defRPr sz="233" b="1"/>
            </a:lvl6pPr>
            <a:lvl7pPr marL="399959" indent="0">
              <a:buNone/>
              <a:defRPr sz="233" b="1"/>
            </a:lvl7pPr>
            <a:lvl8pPr marL="466618" indent="0">
              <a:buNone/>
              <a:defRPr sz="233" b="1"/>
            </a:lvl8pPr>
            <a:lvl9pPr marL="533278" indent="0">
              <a:buNone/>
              <a:defRPr sz="2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5085" y="974196"/>
            <a:ext cx="566911" cy="14328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1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1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3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2" y="177800"/>
            <a:ext cx="430088" cy="622300"/>
          </a:xfrm>
        </p:spPr>
        <p:txBody>
          <a:bodyPr anchor="b"/>
          <a:lstStyle>
            <a:lvl1pPr>
              <a:defRPr sz="4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11" y="383999"/>
            <a:ext cx="675084" cy="1895299"/>
          </a:xfrm>
        </p:spPr>
        <p:txBody>
          <a:bodyPr/>
          <a:lstStyle>
            <a:lvl1pPr>
              <a:defRPr sz="467"/>
            </a:lvl1pPr>
            <a:lvl2pPr>
              <a:defRPr sz="408"/>
            </a:lvl2pPr>
            <a:lvl3pPr>
              <a:defRPr sz="350"/>
            </a:lvl3pPr>
            <a:lvl4pPr>
              <a:defRPr sz="292"/>
            </a:lvl4pPr>
            <a:lvl5pPr>
              <a:defRPr sz="292"/>
            </a:lvl5pPr>
            <a:lvl6pPr>
              <a:defRPr sz="292"/>
            </a:lvl6pPr>
            <a:lvl7pPr>
              <a:defRPr sz="292"/>
            </a:lvl7pPr>
            <a:lvl8pPr>
              <a:defRPr sz="292"/>
            </a:lvl8pPr>
            <a:lvl9pPr>
              <a:defRPr sz="2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52" y="800100"/>
            <a:ext cx="430088" cy="1482284"/>
          </a:xfrm>
        </p:spPr>
        <p:txBody>
          <a:bodyPr/>
          <a:lstStyle>
            <a:lvl1pPr marL="0" indent="0">
              <a:buNone/>
              <a:defRPr sz="233"/>
            </a:lvl1pPr>
            <a:lvl2pPr marL="66660" indent="0">
              <a:buNone/>
              <a:defRPr sz="204"/>
            </a:lvl2pPr>
            <a:lvl3pPr marL="133320" indent="0">
              <a:buNone/>
              <a:defRPr sz="175"/>
            </a:lvl3pPr>
            <a:lvl4pPr marL="199979" indent="0">
              <a:buNone/>
              <a:defRPr sz="146"/>
            </a:lvl4pPr>
            <a:lvl5pPr marL="266639" indent="0">
              <a:buNone/>
              <a:defRPr sz="146"/>
            </a:lvl5pPr>
            <a:lvl6pPr marL="333299" indent="0">
              <a:buNone/>
              <a:defRPr sz="146"/>
            </a:lvl6pPr>
            <a:lvl7pPr marL="399959" indent="0">
              <a:buNone/>
              <a:defRPr sz="146"/>
            </a:lvl7pPr>
            <a:lvl8pPr marL="466618" indent="0">
              <a:buNone/>
              <a:defRPr sz="146"/>
            </a:lvl8pPr>
            <a:lvl9pPr marL="533278" indent="0">
              <a:buNone/>
              <a:defRPr sz="1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2" y="177800"/>
            <a:ext cx="430088" cy="622300"/>
          </a:xfrm>
        </p:spPr>
        <p:txBody>
          <a:bodyPr anchor="b"/>
          <a:lstStyle>
            <a:lvl1pPr>
              <a:defRPr sz="4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6911" y="383999"/>
            <a:ext cx="675084" cy="1895299"/>
          </a:xfrm>
        </p:spPr>
        <p:txBody>
          <a:bodyPr anchor="t"/>
          <a:lstStyle>
            <a:lvl1pPr marL="0" indent="0">
              <a:buNone/>
              <a:defRPr sz="467"/>
            </a:lvl1pPr>
            <a:lvl2pPr marL="66660" indent="0">
              <a:buNone/>
              <a:defRPr sz="408"/>
            </a:lvl2pPr>
            <a:lvl3pPr marL="133320" indent="0">
              <a:buNone/>
              <a:defRPr sz="350"/>
            </a:lvl3pPr>
            <a:lvl4pPr marL="199979" indent="0">
              <a:buNone/>
              <a:defRPr sz="292"/>
            </a:lvl4pPr>
            <a:lvl5pPr marL="266639" indent="0">
              <a:buNone/>
              <a:defRPr sz="292"/>
            </a:lvl5pPr>
            <a:lvl6pPr marL="333299" indent="0">
              <a:buNone/>
              <a:defRPr sz="292"/>
            </a:lvl6pPr>
            <a:lvl7pPr marL="399959" indent="0">
              <a:buNone/>
              <a:defRPr sz="292"/>
            </a:lvl7pPr>
            <a:lvl8pPr marL="466618" indent="0">
              <a:buNone/>
              <a:defRPr sz="292"/>
            </a:lvl8pPr>
            <a:lvl9pPr marL="533278" indent="0">
              <a:buNone/>
              <a:defRPr sz="29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52" y="800100"/>
            <a:ext cx="430088" cy="1482284"/>
          </a:xfrm>
        </p:spPr>
        <p:txBody>
          <a:bodyPr/>
          <a:lstStyle>
            <a:lvl1pPr marL="0" indent="0">
              <a:buNone/>
              <a:defRPr sz="233"/>
            </a:lvl1pPr>
            <a:lvl2pPr marL="66660" indent="0">
              <a:buNone/>
              <a:defRPr sz="204"/>
            </a:lvl2pPr>
            <a:lvl3pPr marL="133320" indent="0">
              <a:buNone/>
              <a:defRPr sz="175"/>
            </a:lvl3pPr>
            <a:lvl4pPr marL="199979" indent="0">
              <a:buNone/>
              <a:defRPr sz="146"/>
            </a:lvl4pPr>
            <a:lvl5pPr marL="266639" indent="0">
              <a:buNone/>
              <a:defRPr sz="146"/>
            </a:lvl5pPr>
            <a:lvl6pPr marL="333299" indent="0">
              <a:buNone/>
              <a:defRPr sz="146"/>
            </a:lvl6pPr>
            <a:lvl7pPr marL="399959" indent="0">
              <a:buNone/>
              <a:defRPr sz="146"/>
            </a:lvl7pPr>
            <a:lvl8pPr marL="466618" indent="0">
              <a:buNone/>
              <a:defRPr sz="146"/>
            </a:lvl8pPr>
            <a:lvl9pPr marL="533278" indent="0">
              <a:buNone/>
              <a:defRPr sz="1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78" y="141994"/>
            <a:ext cx="1150144" cy="515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78" y="709965"/>
            <a:ext cx="1150144" cy="169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78" y="2471915"/>
            <a:ext cx="300038" cy="141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8593-4C7B-4283-9837-CCA8DF7ED0A2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22" y="2471915"/>
            <a:ext cx="450056" cy="141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784" y="2471915"/>
            <a:ext cx="300038" cy="141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211A-95B4-4BDE-9AFC-E448064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9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133320" rtl="0" eaLnBrk="1" latinLnBrk="0" hangingPunct="1">
        <a:lnSpc>
          <a:spcPct val="90000"/>
        </a:lnSpc>
        <a:spcBef>
          <a:spcPct val="0"/>
        </a:spcBef>
        <a:buNone/>
        <a:defRPr sz="6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30" indent="-33330" algn="l" defTabSz="133320" rtl="0" eaLnBrk="1" latinLnBrk="0" hangingPunct="1">
        <a:lnSpc>
          <a:spcPct val="90000"/>
        </a:lnSpc>
        <a:spcBef>
          <a:spcPts val="146"/>
        </a:spcBef>
        <a:buFont typeface="Arial" panose="020B0604020202020204" pitchFamily="34" charset="0"/>
        <a:buChar char="•"/>
        <a:defRPr sz="408" kern="1200">
          <a:solidFill>
            <a:schemeClr val="tx1"/>
          </a:solidFill>
          <a:latin typeface="+mn-lt"/>
          <a:ea typeface="+mn-ea"/>
          <a:cs typeface="+mn-cs"/>
        </a:defRPr>
      </a:lvl1pPr>
      <a:lvl2pPr marL="99990" indent="-33330" algn="l" defTabSz="133320" rtl="0" eaLnBrk="1" latinLnBrk="0" hangingPunct="1">
        <a:lnSpc>
          <a:spcPct val="90000"/>
        </a:lnSpc>
        <a:spcBef>
          <a:spcPts val="73"/>
        </a:spcBef>
        <a:buFont typeface="Arial" panose="020B0604020202020204" pitchFamily="34" charset="0"/>
        <a:buChar char="•"/>
        <a:defRPr sz="350" kern="1200">
          <a:solidFill>
            <a:schemeClr val="tx1"/>
          </a:solidFill>
          <a:latin typeface="+mn-lt"/>
          <a:ea typeface="+mn-ea"/>
          <a:cs typeface="+mn-cs"/>
        </a:defRPr>
      </a:lvl2pPr>
      <a:lvl3pPr marL="166649" indent="-33330" algn="l" defTabSz="133320" rtl="0" eaLnBrk="1" latinLnBrk="0" hangingPunct="1">
        <a:lnSpc>
          <a:spcPct val="90000"/>
        </a:lnSpc>
        <a:spcBef>
          <a:spcPts val="73"/>
        </a:spcBef>
        <a:buFont typeface="Arial" panose="020B0604020202020204" pitchFamily="34" charset="0"/>
        <a:buChar char="•"/>
        <a:defRPr sz="292" kern="1200">
          <a:solidFill>
            <a:schemeClr val="tx1"/>
          </a:solidFill>
          <a:latin typeface="+mn-lt"/>
          <a:ea typeface="+mn-ea"/>
          <a:cs typeface="+mn-cs"/>
        </a:defRPr>
      </a:lvl3pPr>
      <a:lvl4pPr marL="233309" indent="-33330" algn="l" defTabSz="133320" rtl="0" eaLnBrk="1" latinLnBrk="0" hangingPunct="1">
        <a:lnSpc>
          <a:spcPct val="90000"/>
        </a:lnSpc>
        <a:spcBef>
          <a:spcPts val="73"/>
        </a:spcBef>
        <a:buFont typeface="Arial" panose="020B0604020202020204" pitchFamily="34" charset="0"/>
        <a:buChar char="•"/>
        <a:defRPr sz="262" kern="1200">
          <a:solidFill>
            <a:schemeClr val="tx1"/>
          </a:solidFill>
          <a:latin typeface="+mn-lt"/>
          <a:ea typeface="+mn-ea"/>
          <a:cs typeface="+mn-cs"/>
        </a:defRPr>
      </a:lvl4pPr>
      <a:lvl5pPr marL="299969" indent="-33330" algn="l" defTabSz="133320" rtl="0" eaLnBrk="1" latinLnBrk="0" hangingPunct="1">
        <a:lnSpc>
          <a:spcPct val="90000"/>
        </a:lnSpc>
        <a:spcBef>
          <a:spcPts val="73"/>
        </a:spcBef>
        <a:buFont typeface="Arial" panose="020B0604020202020204" pitchFamily="34" charset="0"/>
        <a:buChar char="•"/>
        <a:defRPr sz="262" kern="1200">
          <a:solidFill>
            <a:schemeClr val="tx1"/>
          </a:solidFill>
          <a:latin typeface="+mn-lt"/>
          <a:ea typeface="+mn-ea"/>
          <a:cs typeface="+mn-cs"/>
        </a:defRPr>
      </a:lvl5pPr>
      <a:lvl6pPr marL="366629" indent="-33330" algn="l" defTabSz="133320" rtl="0" eaLnBrk="1" latinLnBrk="0" hangingPunct="1">
        <a:lnSpc>
          <a:spcPct val="90000"/>
        </a:lnSpc>
        <a:spcBef>
          <a:spcPts val="73"/>
        </a:spcBef>
        <a:buFont typeface="Arial" panose="020B0604020202020204" pitchFamily="34" charset="0"/>
        <a:buChar char="•"/>
        <a:defRPr sz="262" kern="1200">
          <a:solidFill>
            <a:schemeClr val="tx1"/>
          </a:solidFill>
          <a:latin typeface="+mn-lt"/>
          <a:ea typeface="+mn-ea"/>
          <a:cs typeface="+mn-cs"/>
        </a:defRPr>
      </a:lvl6pPr>
      <a:lvl7pPr marL="433288" indent="-33330" algn="l" defTabSz="133320" rtl="0" eaLnBrk="1" latinLnBrk="0" hangingPunct="1">
        <a:lnSpc>
          <a:spcPct val="90000"/>
        </a:lnSpc>
        <a:spcBef>
          <a:spcPts val="73"/>
        </a:spcBef>
        <a:buFont typeface="Arial" panose="020B0604020202020204" pitchFamily="34" charset="0"/>
        <a:buChar char="•"/>
        <a:defRPr sz="262" kern="1200">
          <a:solidFill>
            <a:schemeClr val="tx1"/>
          </a:solidFill>
          <a:latin typeface="+mn-lt"/>
          <a:ea typeface="+mn-ea"/>
          <a:cs typeface="+mn-cs"/>
        </a:defRPr>
      </a:lvl7pPr>
      <a:lvl8pPr marL="499948" indent="-33330" algn="l" defTabSz="133320" rtl="0" eaLnBrk="1" latinLnBrk="0" hangingPunct="1">
        <a:lnSpc>
          <a:spcPct val="90000"/>
        </a:lnSpc>
        <a:spcBef>
          <a:spcPts val="73"/>
        </a:spcBef>
        <a:buFont typeface="Arial" panose="020B0604020202020204" pitchFamily="34" charset="0"/>
        <a:buChar char="•"/>
        <a:defRPr sz="262" kern="1200">
          <a:solidFill>
            <a:schemeClr val="tx1"/>
          </a:solidFill>
          <a:latin typeface="+mn-lt"/>
          <a:ea typeface="+mn-ea"/>
          <a:cs typeface="+mn-cs"/>
        </a:defRPr>
      </a:lvl8pPr>
      <a:lvl9pPr marL="566608" indent="-33330" algn="l" defTabSz="133320" rtl="0" eaLnBrk="1" latinLnBrk="0" hangingPunct="1">
        <a:lnSpc>
          <a:spcPct val="90000"/>
        </a:lnSpc>
        <a:spcBef>
          <a:spcPts val="73"/>
        </a:spcBef>
        <a:buFont typeface="Arial" panose="020B0604020202020204" pitchFamily="34" charset="0"/>
        <a:buChar char="•"/>
        <a:defRPr sz="2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320" rtl="0" eaLnBrk="1" latinLnBrk="0" hangingPunct="1">
        <a:defRPr sz="262" kern="1200">
          <a:solidFill>
            <a:schemeClr val="tx1"/>
          </a:solidFill>
          <a:latin typeface="+mn-lt"/>
          <a:ea typeface="+mn-ea"/>
          <a:cs typeface="+mn-cs"/>
        </a:defRPr>
      </a:lvl1pPr>
      <a:lvl2pPr marL="66660" algn="l" defTabSz="133320" rtl="0" eaLnBrk="1" latinLnBrk="0" hangingPunct="1">
        <a:defRPr sz="262" kern="1200">
          <a:solidFill>
            <a:schemeClr val="tx1"/>
          </a:solidFill>
          <a:latin typeface="+mn-lt"/>
          <a:ea typeface="+mn-ea"/>
          <a:cs typeface="+mn-cs"/>
        </a:defRPr>
      </a:lvl2pPr>
      <a:lvl3pPr marL="133320" algn="l" defTabSz="133320" rtl="0" eaLnBrk="1" latinLnBrk="0" hangingPunct="1">
        <a:defRPr sz="262" kern="1200">
          <a:solidFill>
            <a:schemeClr val="tx1"/>
          </a:solidFill>
          <a:latin typeface="+mn-lt"/>
          <a:ea typeface="+mn-ea"/>
          <a:cs typeface="+mn-cs"/>
        </a:defRPr>
      </a:lvl3pPr>
      <a:lvl4pPr marL="199979" algn="l" defTabSz="133320" rtl="0" eaLnBrk="1" latinLnBrk="0" hangingPunct="1">
        <a:defRPr sz="262" kern="1200">
          <a:solidFill>
            <a:schemeClr val="tx1"/>
          </a:solidFill>
          <a:latin typeface="+mn-lt"/>
          <a:ea typeface="+mn-ea"/>
          <a:cs typeface="+mn-cs"/>
        </a:defRPr>
      </a:lvl4pPr>
      <a:lvl5pPr marL="266639" algn="l" defTabSz="133320" rtl="0" eaLnBrk="1" latinLnBrk="0" hangingPunct="1">
        <a:defRPr sz="262" kern="1200">
          <a:solidFill>
            <a:schemeClr val="tx1"/>
          </a:solidFill>
          <a:latin typeface="+mn-lt"/>
          <a:ea typeface="+mn-ea"/>
          <a:cs typeface="+mn-cs"/>
        </a:defRPr>
      </a:lvl5pPr>
      <a:lvl6pPr marL="333299" algn="l" defTabSz="133320" rtl="0" eaLnBrk="1" latinLnBrk="0" hangingPunct="1">
        <a:defRPr sz="262" kern="1200">
          <a:solidFill>
            <a:schemeClr val="tx1"/>
          </a:solidFill>
          <a:latin typeface="+mn-lt"/>
          <a:ea typeface="+mn-ea"/>
          <a:cs typeface="+mn-cs"/>
        </a:defRPr>
      </a:lvl6pPr>
      <a:lvl7pPr marL="399959" algn="l" defTabSz="133320" rtl="0" eaLnBrk="1" latinLnBrk="0" hangingPunct="1">
        <a:defRPr sz="262" kern="1200">
          <a:solidFill>
            <a:schemeClr val="tx1"/>
          </a:solidFill>
          <a:latin typeface="+mn-lt"/>
          <a:ea typeface="+mn-ea"/>
          <a:cs typeface="+mn-cs"/>
        </a:defRPr>
      </a:lvl7pPr>
      <a:lvl8pPr marL="466618" algn="l" defTabSz="133320" rtl="0" eaLnBrk="1" latinLnBrk="0" hangingPunct="1">
        <a:defRPr sz="262" kern="1200">
          <a:solidFill>
            <a:schemeClr val="tx1"/>
          </a:solidFill>
          <a:latin typeface="+mn-lt"/>
          <a:ea typeface="+mn-ea"/>
          <a:cs typeface="+mn-cs"/>
        </a:defRPr>
      </a:lvl8pPr>
      <a:lvl9pPr marL="533278" algn="l" defTabSz="133320" rtl="0" eaLnBrk="1" latinLnBrk="0" hangingPunct="1">
        <a:defRPr sz="2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65D1C9-D844-4A5A-A908-A9BC82658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775" y="66566"/>
            <a:ext cx="2359809" cy="23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2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2B99B9-13F4-4A7A-8FC6-BF8AD5810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0" t="1993" r="8223"/>
          <a:stretch/>
        </p:blipFill>
        <p:spPr>
          <a:xfrm>
            <a:off x="239059" y="181999"/>
            <a:ext cx="815474" cy="23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8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D879DB0-B153-4838-85F9-C88CA51DB31F}"/>
              </a:ext>
            </a:extLst>
          </p:cNvPr>
          <p:cNvGrpSpPr>
            <a:grpSpLocks noChangeAspect="1"/>
          </p:cNvGrpSpPr>
          <p:nvPr/>
        </p:nvGrpSpPr>
        <p:grpSpPr>
          <a:xfrm>
            <a:off x="160110" y="26918"/>
            <a:ext cx="1023759" cy="2598154"/>
            <a:chOff x="9511372" y="1855921"/>
            <a:chExt cx="1200283" cy="304614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D04AA9D2-A779-48C5-BD47-FCCB9311A8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11372" y="1855921"/>
              <a:ext cx="1200283" cy="3046144"/>
              <a:chOff x="9511372" y="1855921"/>
              <a:chExt cx="1200283" cy="3046144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D212AD9D-F5CC-499F-A084-168439A472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511372" y="1855921"/>
                <a:ext cx="1200283" cy="3046144"/>
                <a:chOff x="9463747" y="1855921"/>
                <a:chExt cx="1200283" cy="3046144"/>
              </a:xfrm>
            </p:grpSpPr>
            <p:pic>
              <p:nvPicPr>
                <p:cNvPr id="10" name="Рисунок 9">
                  <a:extLst>
                    <a:ext uri="{FF2B5EF4-FFF2-40B4-BE49-F238E27FC236}">
                      <a16:creationId xmlns:a16="http://schemas.microsoft.com/office/drawing/2014/main" id="{EB6EE41F-39C5-45FC-899B-4FAB365E69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29" r="30305"/>
                <a:stretch/>
              </p:blipFill>
              <p:spPr>
                <a:xfrm>
                  <a:off x="9464821" y="1863590"/>
                  <a:ext cx="1199209" cy="3038475"/>
                </a:xfrm>
                <a:prstGeom prst="rect">
                  <a:avLst/>
                </a:prstGeom>
              </p:spPr>
            </p:pic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A1F8EF70-5134-425E-9704-025910F4E44A}"/>
                    </a:ext>
                  </a:extLst>
                </p:cNvPr>
                <p:cNvSpPr/>
                <p:nvPr/>
              </p:nvSpPr>
              <p:spPr>
                <a:xfrm>
                  <a:off x="9463747" y="1855921"/>
                  <a:ext cx="1199209" cy="30461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348F690A-3E2E-43D5-AB51-1A6DC5AF96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76" t="31142" r="40420" b="50000"/>
              <a:stretch/>
            </p:blipFill>
            <p:spPr>
              <a:xfrm>
                <a:off x="9813130" y="3105497"/>
                <a:ext cx="595692" cy="1658231"/>
              </a:xfrm>
              <a:prstGeom prst="rect">
                <a:avLst/>
              </a:prstGeom>
              <a:effectLst>
                <a:softEdge rad="127000"/>
              </a:effectLst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97414C7-3E16-41D8-A2C6-0B160FD7B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9835" y="4417344"/>
              <a:ext cx="396000" cy="171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41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D5EF380-97C1-45A7-84D9-73944F18669D}"/>
              </a:ext>
            </a:extLst>
          </p:cNvPr>
          <p:cNvGrpSpPr>
            <a:grpSpLocks noChangeAspect="1"/>
          </p:cNvGrpSpPr>
          <p:nvPr/>
        </p:nvGrpSpPr>
        <p:grpSpPr>
          <a:xfrm>
            <a:off x="158227" y="24372"/>
            <a:ext cx="1026729" cy="2598152"/>
            <a:chOff x="10848205" y="1854014"/>
            <a:chExt cx="1203765" cy="304614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02A0F158-DDA0-4F44-9620-9529CF150B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48205" y="1854014"/>
              <a:ext cx="1203765" cy="3046143"/>
              <a:chOff x="10848205" y="1854014"/>
              <a:chExt cx="1203765" cy="3046143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8CF15AB4-2436-44E0-96A0-BC0BD8E8EAA3}"/>
                  </a:ext>
                </a:extLst>
              </p:cNvPr>
              <p:cNvGrpSpPr/>
              <p:nvPr/>
            </p:nvGrpSpPr>
            <p:grpSpPr>
              <a:xfrm>
                <a:off x="10848205" y="1854014"/>
                <a:ext cx="1203765" cy="3046143"/>
                <a:chOff x="10838680" y="1844489"/>
                <a:chExt cx="1203765" cy="3046143"/>
              </a:xfrm>
            </p:grpSpPr>
            <p:pic>
              <p:nvPicPr>
                <p:cNvPr id="10" name="Рисунок 9">
                  <a:extLst>
                    <a:ext uri="{FF2B5EF4-FFF2-40B4-BE49-F238E27FC236}">
                      <a16:creationId xmlns:a16="http://schemas.microsoft.com/office/drawing/2014/main" id="{F881E34A-DACD-490A-B97A-231491AC8C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97" r="30188"/>
                <a:stretch/>
              </p:blipFill>
              <p:spPr>
                <a:xfrm>
                  <a:off x="10843237" y="1855922"/>
                  <a:ext cx="1199208" cy="3034710"/>
                </a:xfrm>
                <a:prstGeom prst="rect">
                  <a:avLst/>
                </a:prstGeom>
              </p:spPr>
            </p:pic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5B1F4ACF-B27A-4CC1-A9F5-CAE3E9AE8E96}"/>
                    </a:ext>
                  </a:extLst>
                </p:cNvPr>
                <p:cNvSpPr/>
                <p:nvPr/>
              </p:nvSpPr>
              <p:spPr>
                <a:xfrm>
                  <a:off x="10838680" y="1844489"/>
                  <a:ext cx="1199209" cy="30461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703DC42F-7EC9-4896-A664-B03F20B03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91" t="29290" r="41343" b="45854"/>
              <a:stretch/>
            </p:blipFill>
            <p:spPr>
              <a:xfrm>
                <a:off x="11253020" y="2986451"/>
                <a:ext cx="475418" cy="1777277"/>
              </a:xfrm>
              <a:prstGeom prst="rect">
                <a:avLst/>
              </a:prstGeom>
              <a:effectLst>
                <a:softEdge rad="127000"/>
              </a:effectLst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94804B2-67D0-417F-945B-DF37D2A86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0322" y="4417344"/>
              <a:ext cx="396000" cy="171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033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FEB88D-7941-4741-A5F3-2CA87F320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E5E3"/>
              </a:clrFrom>
              <a:clrTo>
                <a:srgbClr val="EFE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3" t="45409" r="31231" b="26038"/>
          <a:stretch/>
        </p:blipFill>
        <p:spPr>
          <a:xfrm>
            <a:off x="197004" y="29771"/>
            <a:ext cx="962959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4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D0BB4F-C53A-4222-8BCE-D4C1A6B87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E5E3"/>
              </a:clrFrom>
              <a:clrTo>
                <a:srgbClr val="EFE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45409" r="75642" b="26163"/>
          <a:stretch/>
        </p:blipFill>
        <p:spPr>
          <a:xfrm>
            <a:off x="122288" y="35740"/>
            <a:ext cx="1044000" cy="2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84B1C-F813-44B5-B5C2-A7108CE16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385" t="17321" r="19048" b="13470"/>
          <a:stretch/>
        </p:blipFill>
        <p:spPr>
          <a:xfrm>
            <a:off x="28024" y="485621"/>
            <a:ext cx="1259884" cy="162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E7FC28-3AF5-4F38-B760-226C748C4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16" y="114921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2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4B5480-D9F8-4906-B854-E41FE08DE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16" y="114921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C66252-3CD8-4A9E-A203-8587FF2A0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16" y="114921"/>
            <a:ext cx="23040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8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91E4E7-0E43-42C9-AC03-733E6171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12592"/>
            <a:ext cx="1270800" cy="23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1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C2FABD-638C-47B9-936A-1234CA05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3" y="139617"/>
            <a:ext cx="1209252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4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AB762C-0524-48F7-950B-90BE4A671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0" y="119024"/>
            <a:ext cx="1090800" cy="24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3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1E1B032-A6A2-4431-8098-683665E793C5}"/>
              </a:ext>
            </a:extLst>
          </p:cNvPr>
          <p:cNvGrpSpPr>
            <a:grpSpLocks noChangeAspect="1"/>
          </p:cNvGrpSpPr>
          <p:nvPr/>
        </p:nvGrpSpPr>
        <p:grpSpPr>
          <a:xfrm>
            <a:off x="188784" y="136169"/>
            <a:ext cx="937736" cy="2512635"/>
            <a:chOff x="1429922" y="1739322"/>
            <a:chExt cx="1120275" cy="3001743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811699C-6EE8-4AD4-AB4E-F5F800340D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29922" y="1739322"/>
              <a:ext cx="1120275" cy="3001743"/>
              <a:chOff x="1429922" y="1739322"/>
              <a:chExt cx="1120275" cy="3001743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49DFA248-8D9F-4F18-B327-050AD5DD1F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29922" y="1739322"/>
                <a:ext cx="1120275" cy="3001743"/>
                <a:chOff x="1429922" y="3749097"/>
                <a:chExt cx="1120275" cy="3001743"/>
              </a:xfrm>
            </p:grpSpPr>
            <p:sp>
              <p:nvSpPr>
                <p:cNvPr id="14" name="Прямоугольник 13">
                  <a:extLst>
                    <a:ext uri="{FF2B5EF4-FFF2-40B4-BE49-F238E27FC236}">
                      <a16:creationId xmlns:a16="http://schemas.microsoft.com/office/drawing/2014/main" id="{BFEBC7CA-DE06-4C8E-964B-24F076972BE0}"/>
                    </a:ext>
                  </a:extLst>
                </p:cNvPr>
                <p:cNvSpPr/>
                <p:nvPr/>
              </p:nvSpPr>
              <p:spPr>
                <a:xfrm>
                  <a:off x="1429922" y="3749097"/>
                  <a:ext cx="1120275" cy="30017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5" name="Рисунок 14">
                  <a:extLst>
                    <a:ext uri="{FF2B5EF4-FFF2-40B4-BE49-F238E27FC236}">
                      <a16:creationId xmlns:a16="http://schemas.microsoft.com/office/drawing/2014/main" id="{75422F79-FF68-4B2C-A916-82A9074FEA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378" t="17743" r="35746" b="2875"/>
                <a:stretch/>
              </p:blipFill>
              <p:spPr>
                <a:xfrm>
                  <a:off x="1501950" y="3788238"/>
                  <a:ext cx="1003977" cy="2859044"/>
                </a:xfrm>
                <a:prstGeom prst="rect">
                  <a:avLst/>
                </a:prstGeom>
              </p:spPr>
            </p:pic>
          </p:grp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DD9BEA17-D037-4488-B0E3-0FD1AE7176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16" t="45468" r="40624" b="40604"/>
              <a:stretch/>
            </p:blipFill>
            <p:spPr>
              <a:xfrm>
                <a:off x="1690752" y="2981326"/>
                <a:ext cx="650451" cy="1571624"/>
              </a:xfrm>
              <a:prstGeom prst="rect">
                <a:avLst/>
              </a:prstGeom>
              <a:effectLst>
                <a:softEdge rad="127000"/>
              </a:effectLst>
            </p:spPr>
          </p:pic>
        </p:grp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3DF8047-9B7C-4779-AFD9-689A66AA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184" y="4183735"/>
              <a:ext cx="432000" cy="187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479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Рощина</dc:creator>
  <cp:lastModifiedBy>Ирина Рощина</cp:lastModifiedBy>
  <cp:revision>120</cp:revision>
  <dcterms:created xsi:type="dcterms:W3CDTF">2020-04-08T13:03:01Z</dcterms:created>
  <dcterms:modified xsi:type="dcterms:W3CDTF">2024-10-11T11:53:10Z</dcterms:modified>
</cp:coreProperties>
</file>